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8" autoAdjust="0"/>
    <p:restoredTop sz="94660"/>
  </p:normalViewPr>
  <p:slideViewPr>
    <p:cSldViewPr snapToGrid="0">
      <p:cViewPr varScale="1">
        <p:scale>
          <a:sx n="76" d="100"/>
          <a:sy n="76" d="100"/>
        </p:scale>
        <p:origin x="29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4/22/2019</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4/22/2019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4/22/2019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4/22/2019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4/22/2019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4/22/2019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4/22/2019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4/22/2019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4/22/2019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4/22/2019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4/22/2019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4/22/2019</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Federal Express Corporation</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3403408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a:t>FedEx Corporation is a multinational company which concerns itself with courier services both in the United States and across the world</a:t>
            </a:r>
            <a:r>
              <a:rPr lang="en-US" dirty="0" smtClean="0"/>
              <a:t>.</a:t>
            </a:r>
          </a:p>
          <a:p>
            <a:r>
              <a:rPr lang="en-US" dirty="0"/>
              <a:t>The company is involved in express ship and air cargo delivery services, spreading its domain to up to reach inter-continental standards </a:t>
            </a:r>
            <a:r>
              <a:rPr lang="en-US" dirty="0" smtClean="0"/>
              <a:t>.</a:t>
            </a:r>
          </a:p>
          <a:p>
            <a:r>
              <a:rPr lang="en-US" dirty="0"/>
              <a:t>. It is for this diversification of services that have seen FedEx Express grow a lot of popularity in the courier industry across the world today. </a:t>
            </a:r>
            <a:endParaRPr lang="en-US" dirty="0" smtClean="0"/>
          </a:p>
          <a:p>
            <a:r>
              <a:rPr lang="en-US" dirty="0"/>
              <a:t>It extends its services in America, Middle East, Africa (EMEA), Indian sub-continental and in Europe. </a:t>
            </a:r>
            <a:endParaRPr lang="en-US" dirty="0"/>
          </a:p>
        </p:txBody>
      </p:sp>
    </p:spTree>
    <p:extLst>
      <p:ext uri="{BB962C8B-B14F-4D97-AF65-F5344CB8AC3E}">
        <p14:creationId xmlns:p14="http://schemas.microsoft.com/office/powerpoint/2010/main" val="1123729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FedEx Customer Experience Measures</a:t>
            </a:r>
            <a:endParaRPr lang="en-US" dirty="0"/>
          </a:p>
        </p:txBody>
      </p:sp>
      <p:sp>
        <p:nvSpPr>
          <p:cNvPr id="3" name="Content Placeholder 2"/>
          <p:cNvSpPr>
            <a:spLocks noGrp="1"/>
          </p:cNvSpPr>
          <p:nvPr>
            <p:ph idx="1"/>
          </p:nvPr>
        </p:nvSpPr>
        <p:spPr/>
        <p:txBody>
          <a:bodyPr/>
          <a:lstStyle/>
          <a:p>
            <a:r>
              <a:rPr lang="en-US" dirty="0"/>
              <a:t>FedEx has put in place specific measures to enhance the excellent customer experience. </a:t>
            </a:r>
            <a:endParaRPr lang="en-US" dirty="0" smtClean="0"/>
          </a:p>
          <a:p>
            <a:r>
              <a:rPr lang="en-US" dirty="0"/>
              <a:t>First, the management of the company across the branches in the world are aware of the negative influence of E-commerce and social </a:t>
            </a:r>
            <a:r>
              <a:rPr lang="en-US" dirty="0" smtClean="0"/>
              <a:t>media.</a:t>
            </a:r>
          </a:p>
          <a:p>
            <a:r>
              <a:rPr lang="en-US" dirty="0"/>
              <a:t>FedEx Corporation incorporates e-commerce in the list of the traditional forms of business management. </a:t>
            </a:r>
            <a:endParaRPr lang="en-US" dirty="0" smtClean="0"/>
          </a:p>
          <a:p>
            <a:r>
              <a:rPr lang="en-US" dirty="0"/>
              <a:t>the company uses the customers’ preferred method of communication as opposed to solely depending on the e-commerce and other forms of digital business operations </a:t>
            </a:r>
            <a:r>
              <a:rPr lang="en-US" dirty="0" smtClean="0"/>
              <a:t>.</a:t>
            </a:r>
            <a:endParaRPr lang="en-US" dirty="0"/>
          </a:p>
        </p:txBody>
      </p:sp>
    </p:spTree>
    <p:extLst>
      <p:ext uri="{BB962C8B-B14F-4D97-AF65-F5344CB8AC3E}">
        <p14:creationId xmlns:p14="http://schemas.microsoft.com/office/powerpoint/2010/main" val="199218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FedEx Customer Experience </a:t>
            </a:r>
            <a:r>
              <a:rPr lang="en-US" dirty="0" smtClean="0"/>
              <a:t>Measures Cont’d</a:t>
            </a:r>
            <a:endParaRPr lang="en-US" dirty="0"/>
          </a:p>
        </p:txBody>
      </p:sp>
      <p:sp>
        <p:nvSpPr>
          <p:cNvPr id="3" name="Content Placeholder 2"/>
          <p:cNvSpPr>
            <a:spLocks noGrp="1"/>
          </p:cNvSpPr>
          <p:nvPr>
            <p:ph idx="1"/>
          </p:nvPr>
        </p:nvSpPr>
        <p:spPr/>
        <p:txBody>
          <a:bodyPr/>
          <a:lstStyle/>
          <a:p>
            <a:r>
              <a:rPr lang="en-US" dirty="0" smtClean="0"/>
              <a:t>FedEx has also put more focus on corporate culture.</a:t>
            </a:r>
          </a:p>
          <a:p>
            <a:r>
              <a:rPr lang="en-US" dirty="0"/>
              <a:t>FedEx corporate culture that defines the relationship between the management and the employees has greatly helped in enhancing the customer experience in this company. </a:t>
            </a:r>
            <a:endParaRPr lang="en-US" dirty="0" smtClean="0"/>
          </a:p>
          <a:p>
            <a:r>
              <a:rPr lang="en-US" dirty="0" smtClean="0"/>
              <a:t>Managers </a:t>
            </a:r>
            <a:r>
              <a:rPr lang="en-US" dirty="0"/>
              <a:t>get immediate feedback on the company’s experience with the customers, as they are able to learn directly from the field while interacting with the ground employees</a:t>
            </a:r>
            <a:r>
              <a:rPr lang="en-US" dirty="0" smtClean="0"/>
              <a:t>.</a:t>
            </a:r>
          </a:p>
          <a:p>
            <a:r>
              <a:rPr lang="en-US" dirty="0"/>
              <a:t>The employees also get motivated to provide the best experience to the employees when the managers closely interact with </a:t>
            </a:r>
            <a:r>
              <a:rPr lang="en-US" dirty="0" smtClean="0"/>
              <a:t>them.</a:t>
            </a:r>
            <a:endParaRPr lang="en-US" dirty="0"/>
          </a:p>
        </p:txBody>
      </p:sp>
    </p:spTree>
    <p:extLst>
      <p:ext uri="{BB962C8B-B14F-4D97-AF65-F5344CB8AC3E}">
        <p14:creationId xmlns:p14="http://schemas.microsoft.com/office/powerpoint/2010/main" val="178636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FedEx Attempt to make Customer Experience Excellence</a:t>
            </a:r>
            <a:endParaRPr lang="en-US" dirty="0"/>
          </a:p>
        </p:txBody>
      </p:sp>
      <p:sp>
        <p:nvSpPr>
          <p:cNvPr id="3" name="Content Placeholder 2"/>
          <p:cNvSpPr>
            <a:spLocks noGrp="1"/>
          </p:cNvSpPr>
          <p:nvPr>
            <p:ph idx="1"/>
          </p:nvPr>
        </p:nvSpPr>
        <p:spPr/>
        <p:txBody>
          <a:bodyPr>
            <a:normAutofit/>
          </a:bodyPr>
          <a:lstStyle/>
          <a:p>
            <a:r>
              <a:rPr lang="en-US" sz="2400" dirty="0" smtClean="0"/>
              <a:t>FedEx </a:t>
            </a:r>
            <a:r>
              <a:rPr lang="en-US" sz="2400" dirty="0"/>
              <a:t>management assigns an employee representative from each area of customer experience and have meetings with them on how customers are responding to the company’s services</a:t>
            </a:r>
            <a:r>
              <a:rPr lang="en-US" sz="2400" dirty="0" smtClean="0"/>
              <a:t>.</a:t>
            </a:r>
          </a:p>
          <a:p>
            <a:r>
              <a:rPr lang="en-US" sz="2400" dirty="0"/>
              <a:t>For instance, the employees pay genuine attention to customers, listen to them keenly and understand the customers’ real problems and strive not only to meet customers' expectations but also exceed them.  </a:t>
            </a:r>
          </a:p>
        </p:txBody>
      </p:sp>
    </p:spTree>
    <p:extLst>
      <p:ext uri="{BB962C8B-B14F-4D97-AF65-F5344CB8AC3E}">
        <p14:creationId xmlns:p14="http://schemas.microsoft.com/office/powerpoint/2010/main" val="1842660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Complaints Illumination</a:t>
            </a:r>
            <a:endParaRPr lang="en-US" dirty="0"/>
          </a:p>
        </p:txBody>
      </p:sp>
      <p:sp>
        <p:nvSpPr>
          <p:cNvPr id="3" name="Content Placeholder 2"/>
          <p:cNvSpPr>
            <a:spLocks noGrp="1"/>
          </p:cNvSpPr>
          <p:nvPr>
            <p:ph idx="1"/>
          </p:nvPr>
        </p:nvSpPr>
        <p:spPr/>
        <p:txBody>
          <a:bodyPr>
            <a:normAutofit lnSpcReduction="10000"/>
          </a:bodyPr>
          <a:lstStyle/>
          <a:p>
            <a:r>
              <a:rPr lang="en-US" dirty="0" smtClean="0"/>
              <a:t>Personal interaction with customers is the most commonly used method to illuminate customer complaints within FedEx.</a:t>
            </a:r>
          </a:p>
          <a:p>
            <a:r>
              <a:rPr lang="en-US" dirty="0"/>
              <a:t>During </a:t>
            </a:r>
            <a:r>
              <a:rPr lang="en-US" dirty="0" smtClean="0"/>
              <a:t>FedEx </a:t>
            </a:r>
            <a:r>
              <a:rPr lang="en-US" dirty="0"/>
              <a:t>promotion shows and exhibitions, the customers are able to air their complaints against certain issues concerning the company’s </a:t>
            </a:r>
            <a:r>
              <a:rPr lang="en-US" dirty="0" smtClean="0"/>
              <a:t>operations.</a:t>
            </a:r>
          </a:p>
          <a:p>
            <a:r>
              <a:rPr lang="en-US" dirty="0"/>
              <a:t>The company has also established a digital approach to illuminate the customers’ complaints </a:t>
            </a:r>
            <a:endParaRPr lang="en-US" dirty="0" smtClean="0"/>
          </a:p>
          <a:p>
            <a:r>
              <a:rPr lang="en-US" dirty="0" smtClean="0"/>
              <a:t>For </a:t>
            </a:r>
            <a:r>
              <a:rPr lang="en-US" dirty="0"/>
              <a:t>instance, the company has a website that is specifically designed for customer complaints. </a:t>
            </a:r>
            <a:endParaRPr lang="en-US" dirty="0" smtClean="0"/>
          </a:p>
          <a:p>
            <a:r>
              <a:rPr lang="en-US" dirty="0"/>
              <a:t>The executive management is able to identify the customer complaints from this website and work on solving such inconveniences in the future</a:t>
            </a:r>
            <a:r>
              <a:rPr lang="en-US" dirty="0" smtClean="0"/>
              <a:t>.</a:t>
            </a:r>
            <a:endParaRPr lang="en-US" dirty="0"/>
          </a:p>
        </p:txBody>
      </p:sp>
    </p:spTree>
    <p:extLst>
      <p:ext uri="{BB962C8B-B14F-4D97-AF65-F5344CB8AC3E}">
        <p14:creationId xmlns:p14="http://schemas.microsoft.com/office/powerpoint/2010/main" val="2738718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Complaints </a:t>
            </a:r>
            <a:r>
              <a:rPr lang="en-US" dirty="0" smtClean="0"/>
              <a:t>Illumination Cont’d</a:t>
            </a:r>
            <a:endParaRPr lang="en-US" dirty="0"/>
          </a:p>
        </p:txBody>
      </p:sp>
      <p:sp>
        <p:nvSpPr>
          <p:cNvPr id="3" name="Content Placeholder 2"/>
          <p:cNvSpPr>
            <a:spLocks noGrp="1"/>
          </p:cNvSpPr>
          <p:nvPr>
            <p:ph idx="1"/>
          </p:nvPr>
        </p:nvSpPr>
        <p:spPr/>
        <p:txBody>
          <a:bodyPr>
            <a:normAutofit fontScale="92500"/>
          </a:bodyPr>
          <a:lstStyle/>
          <a:p>
            <a:r>
              <a:rPr lang="en-US" dirty="0" smtClean="0"/>
              <a:t>FedEx </a:t>
            </a:r>
            <a:r>
              <a:rPr lang="en-US" dirty="0"/>
              <a:t>email platforms where customers can email their complaints, telephone numbers with twenty-four hours of customer care services, Facebook and Twitter accounts from which they receive customer views and complaints. </a:t>
            </a:r>
            <a:endParaRPr lang="en-US" dirty="0" smtClean="0"/>
          </a:p>
          <a:p>
            <a:r>
              <a:rPr lang="en-US" dirty="0"/>
              <a:t>Once the company has received the complaints from the customers, it looks at them at a personal </a:t>
            </a:r>
            <a:r>
              <a:rPr lang="en-US" dirty="0" smtClean="0"/>
              <a:t>level.</a:t>
            </a:r>
          </a:p>
          <a:p>
            <a:r>
              <a:rPr lang="en-US" dirty="0"/>
              <a:t>The complaints posted in these websites are respondent to with immediate effect as one way of showing the customer the necessary concern and as a way of showing them that they have the priority in their business. </a:t>
            </a:r>
            <a:endParaRPr lang="en-US" dirty="0" smtClean="0"/>
          </a:p>
          <a:p>
            <a:r>
              <a:rPr lang="en-US" dirty="0" smtClean="0"/>
              <a:t>FedEx </a:t>
            </a:r>
            <a:r>
              <a:rPr lang="en-US" dirty="0"/>
              <a:t>has devised strategies in which the officials address all the customers’ needs, including the “hidden needs” </a:t>
            </a:r>
            <a:endParaRPr lang="en-US" dirty="0"/>
          </a:p>
        </p:txBody>
      </p:sp>
    </p:spTree>
    <p:extLst>
      <p:ext uri="{BB962C8B-B14F-4D97-AF65-F5344CB8AC3E}">
        <p14:creationId xmlns:p14="http://schemas.microsoft.com/office/powerpoint/2010/main" val="215177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Process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quality process in the FedEx Corporation is based on the company’s need every time do better for customers. </a:t>
            </a:r>
            <a:endParaRPr lang="en-US" dirty="0" smtClean="0"/>
          </a:p>
          <a:p>
            <a:r>
              <a:rPr lang="en-US" dirty="0"/>
              <a:t>The company is concerned with making improvements in their customer experience on every passing day. </a:t>
            </a:r>
            <a:endParaRPr lang="en-US" dirty="0" smtClean="0"/>
          </a:p>
          <a:p>
            <a:r>
              <a:rPr lang="en-US" dirty="0" smtClean="0"/>
              <a:t>FedEx has </a:t>
            </a:r>
            <a:r>
              <a:rPr lang="en-US" dirty="0"/>
              <a:t>employed Quality Driven Management as the main process to achieve quality in the company. </a:t>
            </a:r>
            <a:endParaRPr lang="en-US" dirty="0" smtClean="0"/>
          </a:p>
          <a:p>
            <a:r>
              <a:rPr lang="en-US" dirty="0"/>
              <a:t>Quality Driven Management is known to draw the best management practices and ideas from distinguished quality philosophies such as design thinking, total quality management, lean, six sigma and Agile. </a:t>
            </a:r>
            <a:endParaRPr lang="en-US" dirty="0" smtClean="0"/>
          </a:p>
          <a:p>
            <a:r>
              <a:rPr lang="en-US" dirty="0"/>
              <a:t>T</a:t>
            </a:r>
            <a:r>
              <a:rPr lang="en-US" dirty="0" smtClean="0"/>
              <a:t>he </a:t>
            </a:r>
            <a:r>
              <a:rPr lang="en-US" dirty="0"/>
              <a:t>company’s success in quality can be attributed to the fact the management team bases the company’s quality management plan to the best quality philosophies. </a:t>
            </a:r>
            <a:endParaRPr lang="en-US" dirty="0"/>
          </a:p>
        </p:txBody>
      </p:sp>
    </p:spTree>
    <p:extLst>
      <p:ext uri="{BB962C8B-B14F-4D97-AF65-F5344CB8AC3E}">
        <p14:creationId xmlns:p14="http://schemas.microsoft.com/office/powerpoint/2010/main" val="127360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a:t>
            </a:r>
            <a:r>
              <a:rPr lang="en-US" dirty="0" smtClean="0"/>
              <a:t>Process Cont’d</a:t>
            </a:r>
            <a:endParaRPr lang="en-US" dirty="0"/>
          </a:p>
        </p:txBody>
      </p:sp>
      <p:sp>
        <p:nvSpPr>
          <p:cNvPr id="3" name="Content Placeholder 2"/>
          <p:cNvSpPr>
            <a:spLocks noGrp="1"/>
          </p:cNvSpPr>
          <p:nvPr>
            <p:ph idx="1"/>
          </p:nvPr>
        </p:nvSpPr>
        <p:spPr/>
        <p:txBody>
          <a:bodyPr/>
          <a:lstStyle/>
          <a:p>
            <a:r>
              <a:rPr lang="en-US" dirty="0"/>
              <a:t>FedEx Corporation has employed teamwork in the management and in the overall business operations in order to achieve the best. </a:t>
            </a:r>
            <a:endParaRPr lang="en-US" dirty="0" smtClean="0"/>
          </a:p>
          <a:p>
            <a:r>
              <a:rPr lang="en-US" dirty="0"/>
              <a:t>Based on specialization and division of labor, the company has a diverse team of employees suited to the specific role the specific individuals play in the management and running of the business </a:t>
            </a:r>
            <a:endParaRPr lang="en-US" dirty="0" smtClean="0"/>
          </a:p>
          <a:p>
            <a:r>
              <a:rPr lang="en-US" dirty="0"/>
              <a:t>The company also employs another unique quality skill from QDM, which involves viewing failures as opportunities. </a:t>
            </a:r>
            <a:endParaRPr lang="en-US" dirty="0" smtClean="0"/>
          </a:p>
          <a:p>
            <a:r>
              <a:rPr lang="en-US" dirty="0" smtClean="0"/>
              <a:t>The company uses constant assessments and measurements to enhance quality.</a:t>
            </a:r>
            <a:endParaRPr lang="en-US" dirty="0"/>
          </a:p>
        </p:txBody>
      </p:sp>
    </p:spTree>
    <p:extLst>
      <p:ext uri="{BB962C8B-B14F-4D97-AF65-F5344CB8AC3E}">
        <p14:creationId xmlns:p14="http://schemas.microsoft.com/office/powerpoint/2010/main" val="4196209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Autofit/>
          </a:bodyPr>
          <a:lstStyle/>
          <a:p>
            <a:r>
              <a:rPr lang="en-US" sz="2400" dirty="0"/>
              <a:t>FedEx Corporation has achieved great success as the leading express company in the world</a:t>
            </a:r>
            <a:r>
              <a:rPr lang="en-US" sz="2400" dirty="0" smtClean="0"/>
              <a:t>.</a:t>
            </a:r>
          </a:p>
          <a:p>
            <a:r>
              <a:rPr lang="en-US" sz="2400" dirty="0"/>
              <a:t>To achieve this commitment, the company has used a number of quality skills gotten from the Quality Driven Management system </a:t>
            </a:r>
            <a:endParaRPr lang="en-US" sz="2400" dirty="0" smtClean="0"/>
          </a:p>
          <a:p>
            <a:r>
              <a:rPr lang="en-US" sz="2400" dirty="0"/>
              <a:t>The central motive that surrounds all its operations is to provide the customers with the very best experience; the same motive which has attributed to affirmative and timely action in case of any mistake committed to customers. </a:t>
            </a:r>
          </a:p>
        </p:txBody>
      </p:sp>
    </p:spTree>
    <p:extLst>
      <p:ext uri="{BB962C8B-B14F-4D97-AF65-F5344CB8AC3E}">
        <p14:creationId xmlns:p14="http://schemas.microsoft.com/office/powerpoint/2010/main" val="2428206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Capital, G. (2018). FedEx Corporation.</a:t>
            </a:r>
          </a:p>
          <a:p>
            <a:r>
              <a:rPr lang="en-US" dirty="0" err="1"/>
              <a:t>Cusumano</a:t>
            </a:r>
            <a:r>
              <a:rPr lang="en-US" dirty="0"/>
              <a:t>, M. A., </a:t>
            </a:r>
            <a:r>
              <a:rPr lang="en-US" dirty="0" err="1"/>
              <a:t>Kahl</a:t>
            </a:r>
            <a:r>
              <a:rPr lang="en-US" dirty="0"/>
              <a:t>, S. J., &amp; Suarez, F. F. (2015). Services, industry evolution, and the competitive strategies of product firms. </a:t>
            </a:r>
            <a:r>
              <a:rPr lang="en-US" i="1" dirty="0"/>
              <a:t>Strategic management journal</a:t>
            </a:r>
            <a:r>
              <a:rPr lang="en-US" dirty="0"/>
              <a:t>, </a:t>
            </a:r>
            <a:r>
              <a:rPr lang="en-US" i="1" dirty="0"/>
              <a:t>36</a:t>
            </a:r>
            <a:r>
              <a:rPr lang="en-US" dirty="0"/>
              <a:t>(4), 559-575.</a:t>
            </a:r>
          </a:p>
          <a:p>
            <a:r>
              <a:rPr lang="en-US" dirty="0" err="1"/>
              <a:t>Dhir</a:t>
            </a:r>
            <a:r>
              <a:rPr lang="en-US" dirty="0"/>
              <a:t>, S. (2019). Federal Express. In </a:t>
            </a:r>
            <a:r>
              <a:rPr lang="en-US" i="1" dirty="0"/>
              <a:t>Cases in Strategic Management</a:t>
            </a:r>
            <a:r>
              <a:rPr lang="en-US" dirty="0"/>
              <a:t> (pp. 91-105). Springer, Singapore.</a:t>
            </a:r>
          </a:p>
          <a:p>
            <a:r>
              <a:rPr lang="en-US" dirty="0"/>
              <a:t>Keyes, J. (2016). </a:t>
            </a:r>
            <a:r>
              <a:rPr lang="en-US" i="1" dirty="0"/>
              <a:t>Implementing the IT balanced scorecard: Aligning IT with corporate strategy</a:t>
            </a:r>
            <a:r>
              <a:rPr lang="en-US" dirty="0"/>
              <a:t>. </a:t>
            </a:r>
            <a:r>
              <a:rPr lang="en-US" dirty="0" err="1"/>
              <a:t>Auerbach</a:t>
            </a:r>
            <a:r>
              <a:rPr lang="en-US" dirty="0"/>
              <a:t> Publications.</a:t>
            </a:r>
          </a:p>
          <a:p>
            <a:r>
              <a:rPr lang="en-US" dirty="0"/>
              <a:t>Van </a:t>
            </a:r>
            <a:r>
              <a:rPr lang="en-US" dirty="0" err="1"/>
              <a:t>Mieghem</a:t>
            </a:r>
            <a:r>
              <a:rPr lang="en-US" dirty="0"/>
              <a:t>, J. A. (2018). FedEx: aligning operations strategy to the company’s mission. </a:t>
            </a:r>
            <a:r>
              <a:rPr lang="en-US" i="1" dirty="0"/>
              <a:t>The Business &amp; Management Collection</a:t>
            </a:r>
            <a:r>
              <a:rPr lang="en-US" dirty="0"/>
              <a:t>.</a:t>
            </a:r>
          </a:p>
          <a:p>
            <a:endParaRPr lang="en-US" dirty="0"/>
          </a:p>
        </p:txBody>
      </p:sp>
    </p:spTree>
    <p:extLst>
      <p:ext uri="{BB962C8B-B14F-4D97-AF65-F5344CB8AC3E}">
        <p14:creationId xmlns:p14="http://schemas.microsoft.com/office/powerpoint/2010/main" val="925409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58</TotalTime>
  <Words>878</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Century Gothic</vt:lpstr>
      <vt:lpstr>Wingdings 3</vt:lpstr>
      <vt:lpstr>Ion Boardroom</vt:lpstr>
      <vt:lpstr>Federal Express Corporation</vt:lpstr>
      <vt:lpstr>Introduction</vt:lpstr>
      <vt:lpstr>FedEx Customer Experience Measures</vt:lpstr>
      <vt:lpstr>FedEx Customer Experience Measures Cont’d</vt:lpstr>
      <vt:lpstr>FedEx Attempt to make Customer Experience Excellence</vt:lpstr>
      <vt:lpstr>Customer Complaints Illumination</vt:lpstr>
      <vt:lpstr>Customer Complaints Illumination Cont’d</vt:lpstr>
      <vt:lpstr>Quality Process</vt:lpstr>
      <vt:lpstr>Quality Process Cont’d</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Express Corporation</dc:title>
  <dc:creator>user</dc:creator>
  <cp:lastModifiedBy>MORRIS</cp:lastModifiedBy>
  <cp:revision>6</cp:revision>
  <dcterms:created xsi:type="dcterms:W3CDTF">2019-04-21T21:24:55Z</dcterms:created>
  <dcterms:modified xsi:type="dcterms:W3CDTF">2019-04-21T22:23:50Z</dcterms:modified>
</cp:coreProperties>
</file>